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F28A0-A33B-3941-0620-3C64C0FAC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6E4F8E-99A7-1D35-114A-4D4A3F68F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AF411-9FF0-CFA3-9628-9F8EAAC9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6AADDB-DC9B-560C-C0D0-7DE18432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7B5C4-90CC-0351-4D7E-33E2569D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7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2D242-0E3E-53DC-3C0F-9FFE2FFB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2D4CC-33EA-6BA0-6F33-2417C5066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F5401-8CED-553B-E770-6998B04C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04187-F12C-B32F-96D8-5889E9B4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8575A-571F-360A-7789-F09EA476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8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2140B7-F33B-4186-F059-F86ACD9D1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77F97-ED84-D0DD-BCA0-988DE8170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70756-793C-FFB9-755C-315B39FAD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5BBDC-AF83-D7A2-9E28-5213E0A9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40BFC-DA0F-B3A5-9F7B-DBA431E4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0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67041-0A79-A5D1-4F81-BFAFABC0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CE29E-19BE-25BF-4E92-770B5C3F7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609CC-22F7-C0B5-2BEC-86C9F0C0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53A7B-BD40-9B8D-3EC2-E1F366AC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B269D-11C5-86DA-F0BC-5B114A76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78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47532-F03A-3B58-2D5D-5E4B2CEE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EDD09-4F9D-48B1-755A-053C821A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82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63F23-3F15-7A8B-931C-79380A15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BF678-F77B-BB89-7AB0-11CA720A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9B2F2-DAA5-4076-7902-7A7E4E6E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7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C786F-175E-698A-0D87-52E814ED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3F57C-D5BE-D874-1617-8782A670A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0699D7-7650-723F-5F03-92921F369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00984-BC00-04A5-64F2-BDFFAEB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F331D-3008-2843-B227-0AA5A50C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268D33-E30F-6B31-F610-7BAF4CFD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6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EB6A4-7487-B46F-701A-3AEF52EF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0CD89-1F77-43FD-A961-F55C78306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D61F84-06F3-B245-7B06-63363492B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881823-EE35-8119-983A-8B48CA46F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125DA0-7890-8E5C-5FE1-292F9A412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FE019C-D301-FBCB-C2A9-8199DB24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6B8FEE-389A-DC98-3435-9DF5E42B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753887-7DCF-F1AC-4305-3C8D0672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29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E8BC2-DB27-D99A-1764-B9E80C9C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CAEE1-87C2-60F5-6E24-D6B2D349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1ACE2C-3A33-6EFA-6343-4B44F3D3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920A1A-FF04-F5E7-ED65-9B770E1F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7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BB70B1-A73C-46A6-3202-63FFEC51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23348F-2F24-AE48-0E3E-BF8D71C1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BD9358-8FB4-2A6C-2CD4-7AFB1C8B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70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8C460-9358-740F-CD28-9230602B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F92A60-0E67-A1F4-1F1F-65E9A190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719C88-A6E2-EB25-9C2D-4954D2A7B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E693B-6131-917E-F268-06E66BAF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A9E00-9EC1-C0A6-B889-B376ECCE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A0325-3142-3CDE-283C-9F4D7308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67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A1595-7874-BC92-DD7D-0EB8D2EF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98BD24-6404-FDC3-8FB0-9B4C7A86E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5625F-C662-1E15-38A4-BE1D20577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CCAB7-8EE8-A37C-E97C-51C2F8B2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BE925-D336-4F19-87B1-D5C64B20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9C454-D349-4C65-078D-301279BF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9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D7F0B7-D333-089D-A311-9942CA73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C43B23-E18B-D2A8-5C39-9464930F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1B43F-A3EB-43CF-9D24-AD879916A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E52D3C-555C-4130-B83B-D2D8CC534FB4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93075-83C4-8559-9CC6-9635974A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47B09-7481-6B29-A73B-FC6976F34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AE0F5-92BE-40D1-B5B2-DB9198F9E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gif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D8F985E-3A90-FB7E-4039-07D64B2DBE99}"/>
              </a:ext>
            </a:extLst>
          </p:cNvPr>
          <p:cNvGrpSpPr/>
          <p:nvPr/>
        </p:nvGrpSpPr>
        <p:grpSpPr>
          <a:xfrm>
            <a:off x="1200284" y="794361"/>
            <a:ext cx="9333605" cy="4390288"/>
            <a:chOff x="1575187" y="1809344"/>
            <a:chExt cx="7836788" cy="3784060"/>
          </a:xfrm>
        </p:grpSpPr>
        <p:pic>
          <p:nvPicPr>
            <p:cNvPr id="5" name="그림 4" descr="클립아트, 그림, 일러스트레이션, 스케치이(가) 표시된 사진&#10;&#10;자동 생성된 설명">
              <a:extLst>
                <a:ext uri="{FF2B5EF4-FFF2-40B4-BE49-F238E27FC236}">
                  <a16:creationId xmlns:a16="http://schemas.microsoft.com/office/drawing/2014/main" id="{061F1364-F795-1BF6-F11E-5792363C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187" y="1809344"/>
              <a:ext cx="4052728" cy="3784060"/>
            </a:xfrm>
            <a:prstGeom prst="rect">
              <a:avLst/>
            </a:prstGeom>
          </p:spPr>
        </p:pic>
        <p:pic>
          <p:nvPicPr>
            <p:cNvPr id="7" name="그림 6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699F501A-87CE-5869-4A25-5756A9AF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915" y="1809344"/>
              <a:ext cx="3784060" cy="3784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09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517AC7-A3CC-95FD-1AC5-4D2F60F8A908}"/>
              </a:ext>
            </a:extLst>
          </p:cNvPr>
          <p:cNvGrpSpPr/>
          <p:nvPr/>
        </p:nvGrpSpPr>
        <p:grpSpPr>
          <a:xfrm>
            <a:off x="2013625" y="1143001"/>
            <a:ext cx="8090496" cy="4114800"/>
            <a:chOff x="1785024" y="0"/>
            <a:chExt cx="7739976" cy="3869988"/>
          </a:xfrm>
        </p:grpSpPr>
        <p:pic>
          <p:nvPicPr>
            <p:cNvPr id="7" name="그림 6" descr="구름, 나무, 페인팅, 야외이(가) 표시된 사진&#10;&#10;자동 생성된 설명">
              <a:extLst>
                <a:ext uri="{FF2B5EF4-FFF2-40B4-BE49-F238E27FC236}">
                  <a16:creationId xmlns:a16="http://schemas.microsoft.com/office/drawing/2014/main" id="{6C9334FA-45FF-AC3F-99DE-C6F7C562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012" y="0"/>
              <a:ext cx="3869988" cy="3869988"/>
            </a:xfrm>
            <a:prstGeom prst="rect">
              <a:avLst/>
            </a:prstGeom>
          </p:spPr>
        </p:pic>
        <p:pic>
          <p:nvPicPr>
            <p:cNvPr id="9" name="그림 8" descr="포유류, 판다, 모피, 바구밋과이(가) 표시된 사진&#10;&#10;자동 생성된 설명">
              <a:extLst>
                <a:ext uri="{FF2B5EF4-FFF2-40B4-BE49-F238E27FC236}">
                  <a16:creationId xmlns:a16="http://schemas.microsoft.com/office/drawing/2014/main" id="{622B248B-5326-7396-A272-D78800A7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24" y="0"/>
              <a:ext cx="3869988" cy="3869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838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9D32963-C342-2EAB-FD38-475163987160}"/>
              </a:ext>
            </a:extLst>
          </p:cNvPr>
          <p:cNvGrpSpPr/>
          <p:nvPr/>
        </p:nvGrpSpPr>
        <p:grpSpPr>
          <a:xfrm>
            <a:off x="745593" y="1095335"/>
            <a:ext cx="9312807" cy="4585164"/>
            <a:chOff x="745593" y="1095334"/>
            <a:chExt cx="9312807" cy="4585164"/>
          </a:xfrm>
        </p:grpSpPr>
        <p:pic>
          <p:nvPicPr>
            <p:cNvPr id="5" name="그림 4" descr="포유류, 대왕판다, 판다, 야외이(가) 표시된 사진&#10;&#10;자동 생성된 설명">
              <a:extLst>
                <a:ext uri="{FF2B5EF4-FFF2-40B4-BE49-F238E27FC236}">
                  <a16:creationId xmlns:a16="http://schemas.microsoft.com/office/drawing/2014/main" id="{E295BF44-3B9D-833B-B084-24A350AB8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1" r="15782"/>
            <a:stretch/>
          </p:blipFill>
          <p:spPr>
            <a:xfrm>
              <a:off x="5330757" y="1095334"/>
              <a:ext cx="4727643" cy="4585164"/>
            </a:xfrm>
            <a:prstGeom prst="rect">
              <a:avLst/>
            </a:prstGeom>
          </p:spPr>
        </p:pic>
        <p:pic>
          <p:nvPicPr>
            <p:cNvPr id="7" name="그림 6" descr="구름, 하늘, 페인팅, 야외이(가) 표시된 사진&#10;&#10;자동 생성된 설명">
              <a:extLst>
                <a:ext uri="{FF2B5EF4-FFF2-40B4-BE49-F238E27FC236}">
                  <a16:creationId xmlns:a16="http://schemas.microsoft.com/office/drawing/2014/main" id="{6967F271-5E3E-911F-9321-DA3E9CF88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93" y="1095334"/>
              <a:ext cx="4585164" cy="4585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96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클립아트, 그림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C035888D-B7E4-6254-D2AD-B40F30AC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401"/>
            <a:ext cx="1924122" cy="1750116"/>
          </a:xfrm>
          <a:prstGeom prst="rect">
            <a:avLst/>
          </a:prstGeom>
        </p:spPr>
      </p:pic>
      <p:pic>
        <p:nvPicPr>
          <p:cNvPr id="1026" name="Picture 2" descr="10 Black and white clip art ideas | clip art, free clip art, black and white">
            <a:extLst>
              <a:ext uri="{FF2B5EF4-FFF2-40B4-BE49-F238E27FC236}">
                <a16:creationId xmlns:a16="http://schemas.microsoft.com/office/drawing/2014/main" id="{ACCEACC8-1195-74EC-76C3-78D11377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23" y="346401"/>
            <a:ext cx="1886034" cy="18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Black and White Clipart Pictures - Clipartix">
            <a:extLst>
              <a:ext uri="{FF2B5EF4-FFF2-40B4-BE49-F238E27FC236}">
                <a16:creationId xmlns:a16="http://schemas.microsoft.com/office/drawing/2014/main" id="{BDD72711-7AA8-1433-818E-F1FB8390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79" y="585388"/>
            <a:ext cx="2250270" cy="15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eep Clipart-illustration of a white sheep with black outline coloring  clip a">
            <a:extLst>
              <a:ext uri="{FF2B5EF4-FFF2-40B4-BE49-F238E27FC236}">
                <a16:creationId xmlns:a16="http://schemas.microsoft.com/office/drawing/2014/main" id="{43AFC8C1-51B7-C585-2DED-02A614719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16" y="346402"/>
            <a:ext cx="1421906" cy="172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ower Clipart Black And White Vector Art, Icons, and Graphics for Free  Download">
            <a:extLst>
              <a:ext uri="{FF2B5EF4-FFF2-40B4-BE49-F238E27FC236}">
                <a16:creationId xmlns:a16="http://schemas.microsoft.com/office/drawing/2014/main" id="{9B7664D7-AE2E-A89E-F4AC-A5331463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6" y="3977641"/>
            <a:ext cx="2134894" cy="16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 Black and White Clip Art Free PNG Image｜Illustoon">
            <a:extLst>
              <a:ext uri="{FF2B5EF4-FFF2-40B4-BE49-F238E27FC236}">
                <a16:creationId xmlns:a16="http://schemas.microsoft.com/office/drawing/2014/main" id="{B25C1343-CC3E-4B8B-8B1F-59FE28CF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01" y="3780518"/>
            <a:ext cx="2104261" cy="210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emium Vector | Vector black and white school bus contour back to school  educational clipart cute line style public transport outline transportation  icon isolated on white backgroundxa">
            <a:extLst>
              <a:ext uri="{FF2B5EF4-FFF2-40B4-BE49-F238E27FC236}">
                <a16:creationId xmlns:a16="http://schemas.microsoft.com/office/drawing/2014/main" id="{BDE145DF-C1D0-41EA-3C28-DBEE33ADA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2433"/>
            <a:ext cx="2226140" cy="18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lack and White Owl Clip Art - Black and White Owl Image">
            <a:extLst>
              <a:ext uri="{FF2B5EF4-FFF2-40B4-BE49-F238E27FC236}">
                <a16:creationId xmlns:a16="http://schemas.microsoft.com/office/drawing/2014/main" id="{01C91AE3-D4B0-4C4C-0EB7-234F6FD3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17" y="2313433"/>
            <a:ext cx="1405028" cy="16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ee Black And White Banana, Download Free Black And White Banana png  images, Free ClipArts on Clipart Library">
            <a:extLst>
              <a:ext uri="{FF2B5EF4-FFF2-40B4-BE49-F238E27FC236}">
                <a16:creationId xmlns:a16="http://schemas.microsoft.com/office/drawing/2014/main" id="{3DAADDA9-5145-271F-B67C-838FDD92C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25" y="2466510"/>
            <a:ext cx="1778377" cy="15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apin (01) - Xmas - Black &amp; White Clip Art at Clker.com - vector clip art  online, royalty free &amp; public domain">
            <a:extLst>
              <a:ext uri="{FF2B5EF4-FFF2-40B4-BE49-F238E27FC236}">
                <a16:creationId xmlns:a16="http://schemas.microsoft.com/office/drawing/2014/main" id="{2062C51C-D1B6-DEA1-B0B1-9B8C98C2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268" y="2153412"/>
            <a:ext cx="1699365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980+ Airplane Clipart Black And White Stock Illustrations, Royalty-Free  Vector Graphics &amp; Clip Art - iStock">
            <a:extLst>
              <a:ext uri="{FF2B5EF4-FFF2-40B4-BE49-F238E27FC236}">
                <a16:creationId xmlns:a16="http://schemas.microsoft.com/office/drawing/2014/main" id="{451C7909-4222-3119-B975-D192F118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30" y="4118469"/>
            <a:ext cx="2271916" cy="16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itmans | Shop Online for Women's Clothing">
            <a:extLst>
              <a:ext uri="{FF2B5EF4-FFF2-40B4-BE49-F238E27FC236}">
                <a16:creationId xmlns:a16="http://schemas.microsoft.com/office/drawing/2014/main" id="{9501ACE9-E395-73DE-A568-AA16878B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18" y="4057966"/>
            <a:ext cx="1268233" cy="15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ack And White Clip Art at Clker.com - vector clip art online, royalty  free &amp; public domain">
            <a:extLst>
              <a:ext uri="{FF2B5EF4-FFF2-40B4-BE49-F238E27FC236}">
                <a16:creationId xmlns:a16="http://schemas.microsoft.com/office/drawing/2014/main" id="{A3F0511C-E742-F602-F786-09AE962E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148" y="269423"/>
            <a:ext cx="3535927" cy="32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6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A5F494A-E57C-DC6B-89D2-D33DC432FFBF}"/>
              </a:ext>
            </a:extLst>
          </p:cNvPr>
          <p:cNvGrpSpPr/>
          <p:nvPr/>
        </p:nvGrpSpPr>
        <p:grpSpPr>
          <a:xfrm>
            <a:off x="3749040" y="219456"/>
            <a:ext cx="4734560" cy="6272784"/>
            <a:chOff x="3749040" y="219456"/>
            <a:chExt cx="4734560" cy="627278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B84DE01-BABE-F15F-444E-D8F800A07684}"/>
                </a:ext>
              </a:extLst>
            </p:cNvPr>
            <p:cNvSpPr/>
            <p:nvPr/>
          </p:nvSpPr>
          <p:spPr>
            <a:xfrm>
              <a:off x="3749040" y="219456"/>
              <a:ext cx="4734560" cy="6272784"/>
            </a:xfrm>
            <a:prstGeom prst="roundRect">
              <a:avLst>
                <a:gd name="adj" fmla="val 894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6A292A-CBDE-8158-74B1-84BD0B124893}"/>
                </a:ext>
              </a:extLst>
            </p:cNvPr>
            <p:cNvSpPr txBox="1"/>
            <p:nvPr/>
          </p:nvSpPr>
          <p:spPr>
            <a:xfrm>
              <a:off x="3960370" y="664224"/>
              <a:ext cx="2238246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레퍼런스 이미지 주제 생성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BEE608-E6E6-9799-44BB-4269C26E7C58}"/>
                </a:ext>
              </a:extLst>
            </p:cNvPr>
            <p:cNvSpPr txBox="1"/>
            <p:nvPr/>
          </p:nvSpPr>
          <p:spPr>
            <a:xfrm>
              <a:off x="6481571" y="664225"/>
              <a:ext cx="18206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텍스트 프롬프트 생성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D198DCB-B3BF-45D3-6EEF-FBDCAEBEA199}"/>
                </a:ext>
              </a:extLst>
            </p:cNvPr>
            <p:cNvCxnSpPr/>
            <p:nvPr/>
          </p:nvCxnSpPr>
          <p:spPr>
            <a:xfrm>
              <a:off x="5116068" y="1115568"/>
              <a:ext cx="0" cy="64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97A614-6241-550B-F4DE-41CE714A6A7B}"/>
                </a:ext>
              </a:extLst>
            </p:cNvPr>
            <p:cNvSpPr txBox="1"/>
            <p:nvPr/>
          </p:nvSpPr>
          <p:spPr>
            <a:xfrm>
              <a:off x="3950209" y="1900371"/>
              <a:ext cx="22585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레퍼런스 이미지 생성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3492D87-6438-0D5F-39CB-20C2D931FD7E}"/>
                </a:ext>
              </a:extLst>
            </p:cNvPr>
            <p:cNvCxnSpPr>
              <a:cxnSpLocks/>
            </p:cNvCxnSpPr>
            <p:nvPr/>
          </p:nvCxnSpPr>
          <p:spPr>
            <a:xfrm>
              <a:off x="4160520" y="2400008"/>
              <a:ext cx="0" cy="13649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19B402-4656-51C8-70CB-059B50A3C8FC}"/>
                </a:ext>
              </a:extLst>
            </p:cNvPr>
            <p:cNvSpPr txBox="1"/>
            <p:nvPr/>
          </p:nvSpPr>
          <p:spPr>
            <a:xfrm>
              <a:off x="3986784" y="3924063"/>
              <a:ext cx="2258568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착시 이미지 생성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29F93F-D63F-DE9C-10E2-216B10769687}"/>
                </a:ext>
              </a:extLst>
            </p:cNvPr>
            <p:cNvSpPr txBox="1"/>
            <p:nvPr/>
          </p:nvSpPr>
          <p:spPr>
            <a:xfrm>
              <a:off x="5180539" y="5955321"/>
              <a:ext cx="1544122" cy="3405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AI 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인식 여부 검증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3956E-617D-F528-FD55-1AA97D0C6478}"/>
                </a:ext>
              </a:extLst>
            </p:cNvPr>
            <p:cNvSpPr txBox="1"/>
            <p:nvPr/>
          </p:nvSpPr>
          <p:spPr>
            <a:xfrm>
              <a:off x="6865308" y="5469542"/>
              <a:ext cx="1477645" cy="71508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착시 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EACFFC-A7F3-B53C-6863-87BD0B38256B}"/>
                </a:ext>
              </a:extLst>
            </p:cNvPr>
            <p:cNvSpPr txBox="1"/>
            <p:nvPr/>
          </p:nvSpPr>
          <p:spPr>
            <a:xfrm>
              <a:off x="3990314" y="1237413"/>
              <a:ext cx="997389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“Panda”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9EC9E3-3147-E4C2-9E07-98F66C63EA93}"/>
                </a:ext>
              </a:extLst>
            </p:cNvPr>
            <p:cNvSpPr txBox="1"/>
            <p:nvPr/>
          </p:nvSpPr>
          <p:spPr>
            <a:xfrm>
              <a:off x="6992231" y="1397198"/>
              <a:ext cx="1223797" cy="20621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“Medieval village scene with busy streets and a castle in the distance”</a:t>
              </a:r>
              <a:endParaRPr lang="ko-KR" altLang="en-US" sz="1600" dirty="0"/>
            </a:p>
          </p:txBody>
        </p:sp>
        <p:pic>
          <p:nvPicPr>
            <p:cNvPr id="37" name="그림 36" descr="클립아트, 그림, 일러스트레이션, 스케치이(가) 표시된 사진&#10;&#10;자동 생성된 설명">
              <a:extLst>
                <a:ext uri="{FF2B5EF4-FFF2-40B4-BE49-F238E27FC236}">
                  <a16:creationId xmlns:a16="http://schemas.microsoft.com/office/drawing/2014/main" id="{A5C38CA2-0EBB-F856-090E-58C2E8AA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264" y="2384353"/>
              <a:ext cx="1477645" cy="1344016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8" name="그림 37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CCE5EBED-8D29-F7B7-0EF9-82F523C0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240" y="4386031"/>
              <a:ext cx="1322927" cy="1288723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0AA4D89-B026-6E4A-2302-FB2034A37C9B}"/>
                </a:ext>
              </a:extLst>
            </p:cNvPr>
            <p:cNvCxnSpPr>
              <a:cxnSpLocks/>
            </p:cNvCxnSpPr>
            <p:nvPr/>
          </p:nvCxnSpPr>
          <p:spPr>
            <a:xfrm>
              <a:off x="4160520" y="4386031"/>
              <a:ext cx="0" cy="14478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01953CE9-8C3D-B9A2-3472-B3EDA9CB54CC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76" y="5833872"/>
              <a:ext cx="26372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 descr="구름, 하늘, 야외, 나무이(가) 표시된 사진&#10;&#10;자동 생성된 설명">
              <a:extLst>
                <a:ext uri="{FF2B5EF4-FFF2-40B4-BE49-F238E27FC236}">
                  <a16:creationId xmlns:a16="http://schemas.microsoft.com/office/drawing/2014/main" id="{63F65C47-90B9-361B-0202-191442FE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282" y="4127361"/>
              <a:ext cx="1322927" cy="1288723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1E72574-53BF-9C3B-13EA-90025F183DDC}"/>
                </a:ext>
              </a:extLst>
            </p:cNvPr>
            <p:cNvSpPr/>
            <p:nvPr/>
          </p:nvSpPr>
          <p:spPr>
            <a:xfrm>
              <a:off x="3849335" y="578220"/>
              <a:ext cx="2457235" cy="3276000"/>
            </a:xfrm>
            <a:prstGeom prst="roundRect">
              <a:avLst>
                <a:gd name="adj" fmla="val 9532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DDA9308-AEE3-3208-77D8-49F21393AB68}"/>
                </a:ext>
              </a:extLst>
            </p:cNvPr>
            <p:cNvCxnSpPr>
              <a:cxnSpLocks/>
            </p:cNvCxnSpPr>
            <p:nvPr/>
          </p:nvCxnSpPr>
          <p:spPr>
            <a:xfrm>
              <a:off x="6793992" y="1115568"/>
              <a:ext cx="0" cy="29787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1B07D9FE-DCCC-9FB8-98A8-E4828748D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6570" y="4090785"/>
              <a:ext cx="482100" cy="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E22700-E353-6AF7-A33A-6819171B218B}"/>
                </a:ext>
              </a:extLst>
            </p:cNvPr>
            <p:cNvSpPr txBox="1"/>
            <p:nvPr/>
          </p:nvSpPr>
          <p:spPr>
            <a:xfrm>
              <a:off x="4153304" y="284594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70C0"/>
                  </a:solidFill>
                </a:rPr>
                <a:t>레퍼런스 이미지 생성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7BC1998-4C98-94FC-E6B7-132EFAC84B99}"/>
                </a:ext>
              </a:extLst>
            </p:cNvPr>
            <p:cNvCxnSpPr/>
            <p:nvPr/>
          </p:nvCxnSpPr>
          <p:spPr>
            <a:xfrm flipV="1">
              <a:off x="5907024" y="4386031"/>
              <a:ext cx="0" cy="14478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6A14B2-C2D5-EC23-8BDB-A67A8EBF4B99}"/>
                </a:ext>
              </a:extLst>
            </p:cNvPr>
            <p:cNvSpPr txBox="1"/>
            <p:nvPr/>
          </p:nvSpPr>
          <p:spPr>
            <a:xfrm>
              <a:off x="6047672" y="5384981"/>
              <a:ext cx="646331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통과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4EBD8B-EFCB-5521-6EA3-02EA31CF9AB4}"/>
                </a:ext>
              </a:extLst>
            </p:cNvPr>
            <p:cNvSpPr txBox="1"/>
            <p:nvPr/>
          </p:nvSpPr>
          <p:spPr>
            <a:xfrm>
              <a:off x="5990867" y="4498548"/>
              <a:ext cx="415498" cy="64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실</a:t>
              </a:r>
              <a:endParaRPr lang="en-US" altLang="ko-KR" dirty="0"/>
            </a:p>
            <a:p>
              <a:r>
                <a:rPr lang="ko-KR" altLang="en-US" dirty="0"/>
                <a:t>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14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9581B8-97EC-3020-EEF5-A1A00DE4CA60}"/>
              </a:ext>
            </a:extLst>
          </p:cNvPr>
          <p:cNvGrpSpPr/>
          <p:nvPr/>
        </p:nvGrpSpPr>
        <p:grpSpPr>
          <a:xfrm>
            <a:off x="1069848" y="146304"/>
            <a:ext cx="9248248" cy="6172200"/>
            <a:chOff x="1069848" y="146304"/>
            <a:chExt cx="9248248" cy="617220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707B24D-AA88-47E3-3A1C-98109DEDC17E}"/>
                </a:ext>
              </a:extLst>
            </p:cNvPr>
            <p:cNvGrpSpPr/>
            <p:nvPr/>
          </p:nvGrpSpPr>
          <p:grpSpPr>
            <a:xfrm>
              <a:off x="1069848" y="146304"/>
              <a:ext cx="9248248" cy="6172200"/>
              <a:chOff x="0" y="0"/>
              <a:chExt cx="8412480" cy="5614416"/>
            </a:xfrm>
          </p:grpSpPr>
          <p:pic>
            <p:nvPicPr>
              <p:cNvPr id="7" name="그림 6" descr="나무, 야외, 가을, 사람들이(가) 표시된 사진&#10;&#10;자동 생성된 설명">
                <a:extLst>
                  <a:ext uri="{FF2B5EF4-FFF2-40B4-BE49-F238E27FC236}">
                    <a16:creationId xmlns:a16="http://schemas.microsoft.com/office/drawing/2014/main" id="{F9ABCE98-4DB3-1C39-BD9A-5335169D1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208" y="0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9" name="그림 8" descr="폭포, 물, 분수, 정원이(가) 표시된 사진&#10;&#10;자동 생성된 설명">
                <a:extLst>
                  <a:ext uri="{FF2B5EF4-FFF2-40B4-BE49-F238E27FC236}">
                    <a16:creationId xmlns:a16="http://schemas.microsoft.com/office/drawing/2014/main" id="{F68B3332-3B0D-7A13-02BF-6F46C6189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5272" y="2807208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13" name="그림 12" descr="구름, 잔디, 식물, 나무이(가) 표시된 사진&#10;&#10;자동 생성된 설명">
                <a:extLst>
                  <a:ext uri="{FF2B5EF4-FFF2-40B4-BE49-F238E27FC236}">
                    <a16:creationId xmlns:a16="http://schemas.microsoft.com/office/drawing/2014/main" id="{C57C326A-665E-A6B8-D07B-EA54B11C0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807208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15" name="그림 14" descr="식물, 잔디, 야외, 하늘이(가) 표시된 사진&#10;&#10;자동 생성된 설명">
                <a:extLst>
                  <a:ext uri="{FF2B5EF4-FFF2-40B4-BE49-F238E27FC236}">
                    <a16:creationId xmlns:a16="http://schemas.microsoft.com/office/drawing/2014/main" id="{756BA689-51C2-A0B6-31B5-A4BE0F907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897" y="2807208"/>
                <a:ext cx="2807208" cy="2807208"/>
              </a:xfrm>
              <a:prstGeom prst="rect">
                <a:avLst/>
              </a:prstGeom>
            </p:spPr>
          </p:pic>
          <p:pic>
            <p:nvPicPr>
              <p:cNvPr id="19" name="그림 18" descr="유기체, 수중, 산호초, 무척추 동물이(가) 표시된 사진&#10;&#10;자동 생성된 설명">
                <a:extLst>
                  <a:ext uri="{FF2B5EF4-FFF2-40B4-BE49-F238E27FC236}">
                    <a16:creationId xmlns:a16="http://schemas.microsoft.com/office/drawing/2014/main" id="{DAF8C44B-9764-94C4-0715-9ADB2263E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807208" cy="2807208"/>
              </a:xfrm>
              <a:prstGeom prst="rect">
                <a:avLst/>
              </a:prstGeom>
            </p:spPr>
          </p:pic>
        </p:grpSp>
        <p:pic>
          <p:nvPicPr>
            <p:cNvPr id="3" name="그림 2" descr="조명 픽스처, 야외, 말, 지상이(가) 표시된 사진&#10;&#10;자동 생성된 설명">
              <a:extLst>
                <a:ext uri="{FF2B5EF4-FFF2-40B4-BE49-F238E27FC236}">
                  <a16:creationId xmlns:a16="http://schemas.microsoft.com/office/drawing/2014/main" id="{0D3CC89C-2554-DF04-E040-6DC295E4E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996" y="155448"/>
              <a:ext cx="3079162" cy="3079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61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A945AE-A385-421D-40D3-85CA799A94DA}"/>
              </a:ext>
            </a:extLst>
          </p:cNvPr>
          <p:cNvGrpSpPr/>
          <p:nvPr/>
        </p:nvGrpSpPr>
        <p:grpSpPr>
          <a:xfrm>
            <a:off x="4063999" y="304800"/>
            <a:ext cx="3990227" cy="5862320"/>
            <a:chOff x="4063999" y="304800"/>
            <a:chExt cx="3990227" cy="58623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53BD66-497E-BE7D-436A-8E817DD9CB27}"/>
                </a:ext>
              </a:extLst>
            </p:cNvPr>
            <p:cNvSpPr txBox="1"/>
            <p:nvPr/>
          </p:nvSpPr>
          <p:spPr>
            <a:xfrm>
              <a:off x="4100882" y="470898"/>
              <a:ext cx="3916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다음 중 이미지 속 숨어있는 사물은</a:t>
              </a:r>
              <a:r>
                <a:rPr lang="en-US" altLang="ko-KR" b="1" dirty="0"/>
                <a:t>?</a:t>
              </a:r>
              <a:endParaRPr lang="ko-KR" altLang="en-US" b="1" dirty="0"/>
            </a:p>
          </p:txBody>
        </p:sp>
        <p:pic>
          <p:nvPicPr>
            <p:cNvPr id="7" name="그림 6" descr="하늘, 건물, 야외, 성이(가) 표시된 사진&#10;&#10;자동 생성된 설명">
              <a:extLst>
                <a:ext uri="{FF2B5EF4-FFF2-40B4-BE49-F238E27FC236}">
                  <a16:creationId xmlns:a16="http://schemas.microsoft.com/office/drawing/2014/main" id="{E08898A6-F78F-FD17-41CF-9211489CD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053" y="987805"/>
              <a:ext cx="2446117" cy="2446117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46D438B-2E63-E8BE-EB45-2909D0092CAB}"/>
                </a:ext>
              </a:extLst>
            </p:cNvPr>
            <p:cNvSpPr/>
            <p:nvPr/>
          </p:nvSpPr>
          <p:spPr>
            <a:xfrm>
              <a:off x="4874973" y="3891630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43CD04A-0027-F236-80C1-201E054504A0}"/>
                </a:ext>
              </a:extLst>
            </p:cNvPr>
            <p:cNvSpPr/>
            <p:nvPr/>
          </p:nvSpPr>
          <p:spPr>
            <a:xfrm>
              <a:off x="4874973" y="4149186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D2FC939-2155-BF97-6400-ACFA3FB19365}"/>
                </a:ext>
              </a:extLst>
            </p:cNvPr>
            <p:cNvSpPr/>
            <p:nvPr/>
          </p:nvSpPr>
          <p:spPr>
            <a:xfrm>
              <a:off x="4882593" y="4416902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B001369-8212-78CC-C098-7BDA8ED28693}"/>
                </a:ext>
              </a:extLst>
            </p:cNvPr>
            <p:cNvSpPr/>
            <p:nvPr/>
          </p:nvSpPr>
          <p:spPr>
            <a:xfrm>
              <a:off x="4882593" y="4704938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A902E5A-5936-046E-A26F-6657C77B989B}"/>
                </a:ext>
              </a:extLst>
            </p:cNvPr>
            <p:cNvSpPr/>
            <p:nvPr/>
          </p:nvSpPr>
          <p:spPr>
            <a:xfrm>
              <a:off x="4872941" y="4962494"/>
              <a:ext cx="155448" cy="1554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81AE31E-0A8F-6A8A-452A-61F222EB3CF2}"/>
                </a:ext>
              </a:extLst>
            </p:cNvPr>
            <p:cNvSpPr/>
            <p:nvPr/>
          </p:nvSpPr>
          <p:spPr>
            <a:xfrm>
              <a:off x="5373311" y="5443475"/>
              <a:ext cx="1371600" cy="4267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정답 없음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FE03FE-6D8F-B907-CE73-873F81FA9370}"/>
                </a:ext>
              </a:extLst>
            </p:cNvPr>
            <p:cNvSpPr txBox="1"/>
            <p:nvPr/>
          </p:nvSpPr>
          <p:spPr>
            <a:xfrm>
              <a:off x="5053787" y="3781326"/>
              <a:ext cx="87716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사과</a:t>
              </a:r>
              <a:endParaRPr lang="en-US" altLang="ko-KR" b="1" dirty="0"/>
            </a:p>
            <a:p>
              <a:r>
                <a:rPr lang="ko-KR" altLang="en-US" b="1" dirty="0"/>
                <a:t>판다</a:t>
              </a:r>
              <a:endParaRPr lang="en-US" altLang="ko-KR" b="1" dirty="0"/>
            </a:p>
            <a:p>
              <a:r>
                <a:rPr lang="ko-KR" altLang="en-US" b="1" dirty="0"/>
                <a:t>컵</a:t>
              </a:r>
              <a:endParaRPr lang="en-US" altLang="ko-KR" b="1" dirty="0"/>
            </a:p>
            <a:p>
              <a:r>
                <a:rPr lang="ko-KR" altLang="en-US" b="1" dirty="0"/>
                <a:t>모자</a:t>
              </a:r>
              <a:endParaRPr lang="en-US" altLang="ko-KR" b="1" dirty="0"/>
            </a:p>
            <a:p>
              <a:r>
                <a:rPr lang="ko-KR" altLang="en-US" b="1" dirty="0"/>
                <a:t>자동차</a:t>
              </a:r>
              <a:endParaRPr lang="en-US" altLang="ko-KR" b="1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3B71226-5FFE-8A72-53B1-9EB694724A8A}"/>
                </a:ext>
              </a:extLst>
            </p:cNvPr>
            <p:cNvSpPr/>
            <p:nvPr/>
          </p:nvSpPr>
          <p:spPr>
            <a:xfrm>
              <a:off x="4063999" y="304800"/>
              <a:ext cx="3990227" cy="5862320"/>
            </a:xfrm>
            <a:prstGeom prst="roundRect">
              <a:avLst>
                <a:gd name="adj" fmla="val 6991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293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227A01-6EEE-2117-6EF2-82EB3999DC7F}"/>
              </a:ext>
            </a:extLst>
          </p:cNvPr>
          <p:cNvGrpSpPr/>
          <p:nvPr/>
        </p:nvGrpSpPr>
        <p:grpSpPr>
          <a:xfrm>
            <a:off x="0" y="1335024"/>
            <a:ext cx="11978640" cy="3140964"/>
            <a:chOff x="0" y="1335024"/>
            <a:chExt cx="11978640" cy="3140964"/>
          </a:xfrm>
        </p:grpSpPr>
        <p:pic>
          <p:nvPicPr>
            <p:cNvPr id="21" name="그림 20" descr="야자수, 야외, 해변, 열대이(가) 표시된 사진&#10;&#10;자동 생성된 설명">
              <a:extLst>
                <a:ext uri="{FF2B5EF4-FFF2-40B4-BE49-F238E27FC236}">
                  <a16:creationId xmlns:a16="http://schemas.microsoft.com/office/drawing/2014/main" id="{0D08045A-35D7-0505-A328-BF1AB123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81328"/>
              <a:ext cx="2994660" cy="2994660"/>
            </a:xfrm>
            <a:prstGeom prst="rect">
              <a:avLst/>
            </a:prstGeom>
          </p:spPr>
        </p:pic>
        <p:pic>
          <p:nvPicPr>
            <p:cNvPr id="23" name="그림 22" descr="하늘, 겨울, 야외, 나무이(가) 표시된 사진&#10;&#10;자동 생성된 설명">
              <a:extLst>
                <a:ext uri="{FF2B5EF4-FFF2-40B4-BE49-F238E27FC236}">
                  <a16:creationId xmlns:a16="http://schemas.microsoft.com/office/drawing/2014/main" id="{A3D5119B-7C0A-954C-8661-D31960FD1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3980" y="1481328"/>
              <a:ext cx="2994660" cy="2994660"/>
            </a:xfrm>
            <a:prstGeom prst="rect">
              <a:avLst/>
            </a:prstGeom>
          </p:spPr>
        </p:pic>
        <p:pic>
          <p:nvPicPr>
            <p:cNvPr id="25" name="그림 24" descr="눈, 나무, 겨울, 하늘이(가) 표시된 사진&#10;&#10;자동 생성된 설명">
              <a:extLst>
                <a:ext uri="{FF2B5EF4-FFF2-40B4-BE49-F238E27FC236}">
                  <a16:creationId xmlns:a16="http://schemas.microsoft.com/office/drawing/2014/main" id="{3D562648-240C-411E-4F93-DE9010DF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320" y="1481328"/>
              <a:ext cx="2994660" cy="2994660"/>
            </a:xfrm>
            <a:prstGeom prst="rect">
              <a:avLst/>
            </a:prstGeom>
          </p:spPr>
        </p:pic>
        <p:pic>
          <p:nvPicPr>
            <p:cNvPr id="27" name="그림 26" descr="겨울, 하늘, 결빙의, 눈이(가) 표시된 사진&#10;&#10;자동 생성된 설명">
              <a:extLst>
                <a:ext uri="{FF2B5EF4-FFF2-40B4-BE49-F238E27FC236}">
                  <a16:creationId xmlns:a16="http://schemas.microsoft.com/office/drawing/2014/main" id="{F77A9E89-0640-2422-7B5B-1007BA14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660" y="1481328"/>
              <a:ext cx="2994660" cy="2994660"/>
            </a:xfrm>
            <a:prstGeom prst="rect">
              <a:avLst/>
            </a:prstGeom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856E75E-07AE-BD6D-C854-6F55E54557F9}"/>
                </a:ext>
              </a:extLst>
            </p:cNvPr>
            <p:cNvCxnSpPr>
              <a:cxnSpLocks/>
            </p:cNvCxnSpPr>
            <p:nvPr/>
          </p:nvCxnSpPr>
          <p:spPr>
            <a:xfrm>
              <a:off x="278892" y="1335024"/>
              <a:ext cx="11420856" cy="0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096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</TotalTime>
  <Words>57</Words>
  <Application>Microsoft Office PowerPoint</Application>
  <PresentationFormat>와이드스크린</PresentationFormat>
  <Paragraphs>20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Jooney Han</dc:creator>
  <cp:lastModifiedBy>Jooney Han</cp:lastModifiedBy>
  <cp:revision>68</cp:revision>
  <dcterms:created xsi:type="dcterms:W3CDTF">2023-12-22T12:11:40Z</dcterms:created>
  <dcterms:modified xsi:type="dcterms:W3CDTF">2023-12-24T09:11:02Z</dcterms:modified>
</cp:coreProperties>
</file>